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B9FA1-A82F-CB8C-9820-D0855EA8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CC04D4-A84B-A879-7712-EBB72458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79B-807C-4269-BF4E-8523E5F1DC93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C296C2-78C7-EF40-A030-EE5EBE8E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CF9BBF-A126-E245-212B-B010B3A4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ACFD-9A70-4300-A48F-440930A69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08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4A0C05-63BD-79D0-BC8B-D79E04DB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269DAE-423C-9D52-BE31-904205CE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213FCE-D87D-00EC-385F-0DE5766A3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279B-807C-4269-BF4E-8523E5F1DC93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735D08-E834-AB4D-D0D2-04FBD021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5977FE-2D62-184D-1701-DD4C4E576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ACFD-9A70-4300-A48F-440930A69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5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0E3858-EC91-ACFC-FD7C-8727C105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5CDCC3-0358-A23E-A8CB-0D5A96690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0205B9-1567-C416-8CC9-5043652C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8BD2F6-DE67-57DC-87B3-B7C35DF70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62149E-4D66-4534-E96A-A871193D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409F8C-2994-F2AC-212F-19D3F9B5A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FC116F-ABF5-2ED6-3FCF-38F42741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2F641C-46B0-3F82-2135-35C3BA47F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41B5BB-A9B6-ED4F-1EE6-D92EAE44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AC12B-8E32-EDCD-84D1-517B10D75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1999BD-3B27-4E1B-F9B8-551E40B8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227FAD-E42C-E271-9844-1A6B194E5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97F98F-FA41-23CE-678F-8CA03B24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8B08B1-75F7-7D2E-51B1-72FF8D7E5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053446-E0FF-B535-098C-ADB3398F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7DEE89-198A-15FB-4702-1D607BD8A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3A39E2-6AE8-7641-E219-76590B2B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7A0ECE-01F9-F45A-9929-66261E5B1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195503-8446-B093-13D9-27EF2A15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FD9BD4-C563-8E78-DE73-1AEFC1326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7D2A7D-E200-E232-6FDF-EE07F7AA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031159-193C-7A88-FDB9-E36B1D705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C88499-B456-ABE9-9EBE-BF1847DA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D502F7-F8F5-3815-FB78-3B1F9B954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5A825D-A732-CCF3-1F32-8E09A933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BBBA66-D7D9-A7AB-F33C-3AD38D950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8D49D1-1A4E-3A7F-271D-F712A312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50E723-8159-73B7-845C-74A51AB1F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8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B59437-2C49-0BB5-5ADE-8CE3943D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9DF20A-395C-B725-1399-137F41E91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8A8355-9850-6C43-409F-63AFCC97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A3BC4E-7CC3-9C73-A581-33DFE3D90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9CC502-0040-5077-7942-C7B16C33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CD223C-830B-C265-9F8E-59EA24694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6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2025-06-04T14:40:13Z</dcterms:created>
  <dcterms:modified xsi:type="dcterms:W3CDTF">2025-06-04T14:40:13Z</dcterms:modified>
</cp:coreProperties>
</file>